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65" r:id="rId5"/>
    <p:sldId id="261" r:id="rId6"/>
    <p:sldId id="259" r:id="rId7"/>
    <p:sldId id="260" r:id="rId8"/>
    <p:sldId id="277" r:id="rId9"/>
    <p:sldId id="266" r:id="rId10"/>
    <p:sldId id="275" r:id="rId11"/>
    <p:sldId id="274" r:id="rId12"/>
    <p:sldId id="273" r:id="rId13"/>
    <p:sldId id="272" r:id="rId14"/>
    <p:sldId id="267" r:id="rId15"/>
    <p:sldId id="271" r:id="rId16"/>
    <p:sldId id="268" r:id="rId17"/>
    <p:sldId id="269" r:id="rId18"/>
    <p:sldId id="270" r:id="rId19"/>
    <p:sldId id="276" r:id="rId20"/>
    <p:sldId id="263" r:id="rId21"/>
    <p:sldId id="264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ABDE8-BAB5-425E-88E1-0924EFE6F402}" type="doc">
      <dgm:prSet loTypeId="urn:microsoft.com/office/officeart/2005/8/layout/pyramid2" loCatId="pyramid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354446D5-0360-4E18-84F0-6BF8A69E1B6D}">
      <dgm:prSet custT="1"/>
      <dgm:spPr/>
      <dgm:t>
        <a:bodyPr/>
        <a:lstStyle/>
        <a:p>
          <a:r>
            <a:rPr lang="ru-RU" sz="2800" dirty="0" smtClean="0">
              <a:solidFill>
                <a:srgbClr val="002060"/>
              </a:solidFill>
              <a:effectLst/>
              <a:latin typeface="+mn-lt"/>
            </a:rPr>
            <a:t>Сохранение и укрепление здоровья детей</a:t>
          </a:r>
          <a:endParaRPr lang="ru-RU" sz="2800" dirty="0">
            <a:solidFill>
              <a:srgbClr val="002060"/>
            </a:solidFill>
            <a:effectLst/>
            <a:latin typeface="+mn-lt"/>
          </a:endParaRPr>
        </a:p>
      </dgm:t>
    </dgm:pt>
    <dgm:pt modelId="{06397893-7841-4A92-9CD0-0A333B16303C}" type="parTrans" cxnId="{F1CFACAE-530B-42D0-AAA8-5913FFE56148}">
      <dgm:prSet/>
      <dgm:spPr/>
      <dgm:t>
        <a:bodyPr/>
        <a:lstStyle/>
        <a:p>
          <a:endParaRPr lang="ru-RU">
            <a:effectLst/>
          </a:endParaRPr>
        </a:p>
      </dgm:t>
    </dgm:pt>
    <dgm:pt modelId="{1FB6B5C5-D01C-4F40-BDF8-65C550BF8112}" type="sibTrans" cxnId="{F1CFACAE-530B-42D0-AAA8-5913FFE56148}">
      <dgm:prSet/>
      <dgm:spPr/>
      <dgm:t>
        <a:bodyPr/>
        <a:lstStyle/>
        <a:p>
          <a:endParaRPr lang="ru-RU">
            <a:effectLst/>
          </a:endParaRPr>
        </a:p>
      </dgm:t>
    </dgm:pt>
    <dgm:pt modelId="{92249E83-0C85-4DA9-A8E9-E94E1A99A2F5}">
      <dgm:prSet custT="1"/>
      <dgm:spPr/>
      <dgm:t>
        <a:bodyPr/>
        <a:lstStyle/>
        <a:p>
          <a:pPr algn="just"/>
          <a:r>
            <a:rPr lang="ru-RU" sz="2800" dirty="0" smtClean="0">
              <a:solidFill>
                <a:srgbClr val="002060"/>
              </a:solidFill>
              <a:effectLst/>
            </a:rPr>
            <a:t>Привитие детям стойкого интереса к занятиям физическими упражнениями</a:t>
          </a:r>
          <a:r>
            <a:rPr lang="ru-RU" sz="2800" dirty="0" smtClean="0">
              <a:solidFill>
                <a:schemeClr val="accent1">
                  <a:lumMod val="75000"/>
                </a:schemeClr>
              </a:solidFill>
              <a:effectLst/>
            </a:rPr>
            <a:t> </a:t>
          </a:r>
          <a:endParaRPr lang="ru-RU" sz="2800" dirty="0">
            <a:solidFill>
              <a:schemeClr val="accent1">
                <a:lumMod val="75000"/>
              </a:schemeClr>
            </a:solidFill>
            <a:effectLst/>
          </a:endParaRPr>
        </a:p>
      </dgm:t>
    </dgm:pt>
    <dgm:pt modelId="{AA7AC670-14F8-49DB-941E-600B2EA62D21}" type="parTrans" cxnId="{B1127A97-5C8B-43F7-9FEF-23686098E2A3}">
      <dgm:prSet/>
      <dgm:spPr/>
      <dgm:t>
        <a:bodyPr/>
        <a:lstStyle/>
        <a:p>
          <a:endParaRPr lang="ru-RU">
            <a:effectLst/>
          </a:endParaRPr>
        </a:p>
      </dgm:t>
    </dgm:pt>
    <dgm:pt modelId="{4011D229-A1D9-4EB3-94F3-6B1D6C7281F5}" type="sibTrans" cxnId="{B1127A97-5C8B-43F7-9FEF-23686098E2A3}">
      <dgm:prSet/>
      <dgm:spPr/>
      <dgm:t>
        <a:bodyPr/>
        <a:lstStyle/>
        <a:p>
          <a:endParaRPr lang="ru-RU">
            <a:effectLst/>
          </a:endParaRPr>
        </a:p>
      </dgm:t>
    </dgm:pt>
    <dgm:pt modelId="{390B9532-7EE2-4A14-ABA3-D5F454DE23F1}">
      <dgm:prSet custT="1"/>
      <dgm:spPr/>
      <dgm:t>
        <a:bodyPr/>
        <a:lstStyle/>
        <a:p>
          <a:endParaRPr lang="ru-RU" sz="2800" dirty="0" smtClean="0">
            <a:effectLst/>
          </a:endParaRPr>
        </a:p>
        <a:p>
          <a:r>
            <a:rPr lang="ru-RU" sz="2800" dirty="0" smtClean="0">
              <a:solidFill>
                <a:srgbClr val="002060"/>
              </a:solidFill>
              <a:effectLst/>
            </a:rPr>
            <a:t>Обучение их доступным двигательным умениям</a:t>
          </a:r>
          <a:r>
            <a:rPr lang="ru-RU" sz="1500" dirty="0" smtClean="0">
              <a:effectLst/>
            </a:rPr>
            <a:t/>
          </a:r>
          <a:br>
            <a:rPr lang="ru-RU" sz="1500" dirty="0" smtClean="0">
              <a:effectLst/>
            </a:rPr>
          </a:br>
          <a:r>
            <a:rPr lang="ru-RU" sz="1500" dirty="0" smtClean="0">
              <a:effectLst/>
            </a:rPr>
            <a:t> </a:t>
          </a:r>
          <a:br>
            <a:rPr lang="ru-RU" sz="1500" dirty="0" smtClean="0">
              <a:effectLst/>
            </a:rPr>
          </a:br>
          <a:endParaRPr lang="ru-RU" sz="1500" dirty="0">
            <a:effectLst/>
          </a:endParaRPr>
        </a:p>
      </dgm:t>
    </dgm:pt>
    <dgm:pt modelId="{3F4C8CA7-7FD9-4928-BA08-E9C3F26DA8D1}" type="parTrans" cxnId="{B4931A90-60D9-492E-AD27-5F5D6F400BF0}">
      <dgm:prSet/>
      <dgm:spPr/>
      <dgm:t>
        <a:bodyPr/>
        <a:lstStyle/>
        <a:p>
          <a:endParaRPr lang="ru-RU">
            <a:effectLst/>
          </a:endParaRPr>
        </a:p>
      </dgm:t>
    </dgm:pt>
    <dgm:pt modelId="{9726BB7D-C151-408D-824D-46599CB59539}" type="sibTrans" cxnId="{B4931A90-60D9-492E-AD27-5F5D6F400BF0}">
      <dgm:prSet/>
      <dgm:spPr/>
      <dgm:t>
        <a:bodyPr/>
        <a:lstStyle/>
        <a:p>
          <a:endParaRPr lang="ru-RU">
            <a:effectLst/>
          </a:endParaRPr>
        </a:p>
      </dgm:t>
    </dgm:pt>
    <dgm:pt modelId="{AC8491AD-E3E2-4297-A058-C1B4FA29010D}" type="pres">
      <dgm:prSet presAssocID="{745ABDE8-BAB5-425E-88E1-0924EFE6F40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01E24E0-4428-41F4-AAB0-B4C370F033EE}" type="pres">
      <dgm:prSet presAssocID="{745ABDE8-BAB5-425E-88E1-0924EFE6F402}" presName="pyramid" presStyleLbl="node1" presStyleIdx="0" presStyleCnt="1" custLinFactNeighborX="-2051" custLinFactNeighborY="-2632"/>
      <dgm:spPr/>
    </dgm:pt>
    <dgm:pt modelId="{CEB54156-76A6-4D6E-A785-BEAECC922628}" type="pres">
      <dgm:prSet presAssocID="{745ABDE8-BAB5-425E-88E1-0924EFE6F402}" presName="theList" presStyleCnt="0"/>
      <dgm:spPr/>
    </dgm:pt>
    <dgm:pt modelId="{C11E5684-A353-45B3-9EAD-4FD901090D11}" type="pres">
      <dgm:prSet presAssocID="{354446D5-0360-4E18-84F0-6BF8A69E1B6D}" presName="aNode" presStyleLbl="fgAcc1" presStyleIdx="0" presStyleCnt="3" custScaleX="140107" custScaleY="160043" custLinFactNeighborX="7120" custLinFactNeighborY="-889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0D389-1320-4D08-AEB4-812C2D9E15F4}" type="pres">
      <dgm:prSet presAssocID="{354446D5-0360-4E18-84F0-6BF8A69E1B6D}" presName="aSpace" presStyleCnt="0"/>
      <dgm:spPr/>
    </dgm:pt>
    <dgm:pt modelId="{BCC064DE-C15B-49C7-91D8-AB872390BE11}" type="pres">
      <dgm:prSet presAssocID="{92249E83-0C85-4DA9-A8E9-E94E1A99A2F5}" presName="aNode" presStyleLbl="fgAcc1" presStyleIdx="1" presStyleCnt="3" custScaleX="146222" custScaleY="308902" custLinFactY="13389" custLinFactNeighborX="9204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1C89B-5427-4003-B2C0-08FDBF343E61}" type="pres">
      <dgm:prSet presAssocID="{92249E83-0C85-4DA9-A8E9-E94E1A99A2F5}" presName="aSpace" presStyleCnt="0"/>
      <dgm:spPr/>
    </dgm:pt>
    <dgm:pt modelId="{6E176335-A524-488F-99E7-3006D5D4EFC1}" type="pres">
      <dgm:prSet presAssocID="{390B9532-7EE2-4A14-ABA3-D5F454DE23F1}" presName="aNode" presStyleLbl="fgAcc1" presStyleIdx="2" presStyleCnt="3" custScaleX="142126" custScaleY="258784" custLinFactY="51823" custLinFactNeighborX="1007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B9E92-5806-48DF-9BA6-675B6963DDD2}" type="pres">
      <dgm:prSet presAssocID="{390B9532-7EE2-4A14-ABA3-D5F454DE23F1}" presName="aSpace" presStyleCnt="0"/>
      <dgm:spPr/>
    </dgm:pt>
  </dgm:ptLst>
  <dgm:cxnLst>
    <dgm:cxn modelId="{F1CFACAE-530B-42D0-AAA8-5913FFE56148}" srcId="{745ABDE8-BAB5-425E-88E1-0924EFE6F402}" destId="{354446D5-0360-4E18-84F0-6BF8A69E1B6D}" srcOrd="0" destOrd="0" parTransId="{06397893-7841-4A92-9CD0-0A333B16303C}" sibTransId="{1FB6B5C5-D01C-4F40-BDF8-65C550BF8112}"/>
    <dgm:cxn modelId="{3B316C36-2250-4BC6-A4FB-2783AE87EA89}" type="presOf" srcId="{390B9532-7EE2-4A14-ABA3-D5F454DE23F1}" destId="{6E176335-A524-488F-99E7-3006D5D4EFC1}" srcOrd="0" destOrd="0" presId="urn:microsoft.com/office/officeart/2005/8/layout/pyramid2"/>
    <dgm:cxn modelId="{E6AC802B-00AF-4859-A199-20E532F0F648}" type="presOf" srcId="{745ABDE8-BAB5-425E-88E1-0924EFE6F402}" destId="{AC8491AD-E3E2-4297-A058-C1B4FA29010D}" srcOrd="0" destOrd="0" presId="urn:microsoft.com/office/officeart/2005/8/layout/pyramid2"/>
    <dgm:cxn modelId="{B4931A90-60D9-492E-AD27-5F5D6F400BF0}" srcId="{745ABDE8-BAB5-425E-88E1-0924EFE6F402}" destId="{390B9532-7EE2-4A14-ABA3-D5F454DE23F1}" srcOrd="2" destOrd="0" parTransId="{3F4C8CA7-7FD9-4928-BA08-E9C3F26DA8D1}" sibTransId="{9726BB7D-C151-408D-824D-46599CB59539}"/>
    <dgm:cxn modelId="{BA6AD486-C411-401C-B4D3-48C0E4C5C801}" type="presOf" srcId="{92249E83-0C85-4DA9-A8E9-E94E1A99A2F5}" destId="{BCC064DE-C15B-49C7-91D8-AB872390BE11}" srcOrd="0" destOrd="0" presId="urn:microsoft.com/office/officeart/2005/8/layout/pyramid2"/>
    <dgm:cxn modelId="{B1127A97-5C8B-43F7-9FEF-23686098E2A3}" srcId="{745ABDE8-BAB5-425E-88E1-0924EFE6F402}" destId="{92249E83-0C85-4DA9-A8E9-E94E1A99A2F5}" srcOrd="1" destOrd="0" parTransId="{AA7AC670-14F8-49DB-941E-600B2EA62D21}" sibTransId="{4011D229-A1D9-4EB3-94F3-6B1D6C7281F5}"/>
    <dgm:cxn modelId="{E9F67786-1CB1-4E02-8728-1C35F5DDAC0B}" type="presOf" srcId="{354446D5-0360-4E18-84F0-6BF8A69E1B6D}" destId="{C11E5684-A353-45B3-9EAD-4FD901090D11}" srcOrd="0" destOrd="0" presId="urn:microsoft.com/office/officeart/2005/8/layout/pyramid2"/>
    <dgm:cxn modelId="{8C2D0CF8-3DED-4310-B501-E84B2C506F88}" type="presParOf" srcId="{AC8491AD-E3E2-4297-A058-C1B4FA29010D}" destId="{501E24E0-4428-41F4-AAB0-B4C370F033EE}" srcOrd="0" destOrd="0" presId="urn:microsoft.com/office/officeart/2005/8/layout/pyramid2"/>
    <dgm:cxn modelId="{6A5B8580-D124-4DC5-BF60-B698ED5C0CB6}" type="presParOf" srcId="{AC8491AD-E3E2-4297-A058-C1B4FA29010D}" destId="{CEB54156-76A6-4D6E-A785-BEAECC922628}" srcOrd="1" destOrd="0" presId="urn:microsoft.com/office/officeart/2005/8/layout/pyramid2"/>
    <dgm:cxn modelId="{62F8F9D2-9596-4827-9A5D-86143BBEC460}" type="presParOf" srcId="{CEB54156-76A6-4D6E-A785-BEAECC922628}" destId="{C11E5684-A353-45B3-9EAD-4FD901090D11}" srcOrd="0" destOrd="0" presId="urn:microsoft.com/office/officeart/2005/8/layout/pyramid2"/>
    <dgm:cxn modelId="{4366949B-64BA-4268-AF68-369994860711}" type="presParOf" srcId="{CEB54156-76A6-4D6E-A785-BEAECC922628}" destId="{6200D389-1320-4D08-AEB4-812C2D9E15F4}" srcOrd="1" destOrd="0" presId="urn:microsoft.com/office/officeart/2005/8/layout/pyramid2"/>
    <dgm:cxn modelId="{90B29B90-56B0-49F3-ACC9-D79889184022}" type="presParOf" srcId="{CEB54156-76A6-4D6E-A785-BEAECC922628}" destId="{BCC064DE-C15B-49C7-91D8-AB872390BE11}" srcOrd="2" destOrd="0" presId="urn:microsoft.com/office/officeart/2005/8/layout/pyramid2"/>
    <dgm:cxn modelId="{110A8067-8FAC-4570-9EA7-64B330534D00}" type="presParOf" srcId="{CEB54156-76A6-4D6E-A785-BEAECC922628}" destId="{5B01C89B-5427-4003-B2C0-08FDBF343E61}" srcOrd="3" destOrd="0" presId="urn:microsoft.com/office/officeart/2005/8/layout/pyramid2"/>
    <dgm:cxn modelId="{A7CA7CFE-EE38-493B-8A15-33CF7BD44D38}" type="presParOf" srcId="{CEB54156-76A6-4D6E-A785-BEAECC922628}" destId="{6E176335-A524-488F-99E7-3006D5D4EFC1}" srcOrd="4" destOrd="0" presId="urn:microsoft.com/office/officeart/2005/8/layout/pyramid2"/>
    <dgm:cxn modelId="{83A5AE4E-AF02-4961-9152-AECE8C91AA84}" type="presParOf" srcId="{CEB54156-76A6-4D6E-A785-BEAECC922628}" destId="{165B9E92-5806-48DF-9BA6-675B6963DDD2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1E24E0-4428-41F4-AAB0-B4C370F033EE}">
      <dsp:nvSpPr>
        <dsp:cNvPr id="0" name=""/>
        <dsp:cNvSpPr/>
      </dsp:nvSpPr>
      <dsp:spPr>
        <a:xfrm>
          <a:off x="325545" y="0"/>
          <a:ext cx="5688632" cy="5688632"/>
        </a:xfrm>
        <a:prstGeom prst="triangl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1E5684-A353-45B3-9EAD-4FD901090D11}">
      <dsp:nvSpPr>
        <dsp:cNvPr id="0" name=""/>
        <dsp:cNvSpPr/>
      </dsp:nvSpPr>
      <dsp:spPr>
        <a:xfrm>
          <a:off x="2808304" y="503890"/>
          <a:ext cx="5180611" cy="95132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effectLst/>
              <a:latin typeface="+mn-lt"/>
            </a:rPr>
            <a:t>Сохранение и укрепление здоровья детей</a:t>
          </a:r>
          <a:endParaRPr lang="ru-RU" sz="2800" kern="1200" dirty="0">
            <a:solidFill>
              <a:srgbClr val="002060"/>
            </a:solidFill>
            <a:effectLst/>
            <a:latin typeface="+mn-lt"/>
          </a:endParaRPr>
        </a:p>
      </dsp:txBody>
      <dsp:txXfrm>
        <a:off x="2854744" y="550330"/>
        <a:ext cx="5087731" cy="858443"/>
      </dsp:txXfrm>
    </dsp:sp>
    <dsp:sp modelId="{BCC064DE-C15B-49C7-91D8-AB872390BE11}">
      <dsp:nvSpPr>
        <dsp:cNvPr id="0" name=""/>
        <dsp:cNvSpPr/>
      </dsp:nvSpPr>
      <dsp:spPr>
        <a:xfrm>
          <a:off x="2772308" y="1749502"/>
          <a:ext cx="5406720" cy="183616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effectLst/>
            </a:rPr>
            <a:t>Привитие детям стойкого интереса к занятиям физическими упражнениями</a:t>
          </a:r>
          <a:r>
            <a:rPr lang="ru-RU" sz="2800" kern="1200" dirty="0" smtClean="0">
              <a:solidFill>
                <a:schemeClr val="accent1">
                  <a:lumMod val="75000"/>
                </a:schemeClr>
              </a:solidFill>
              <a:effectLst/>
            </a:rPr>
            <a:t> </a:t>
          </a:r>
          <a:endParaRPr lang="ru-RU" sz="2800" kern="1200" dirty="0">
            <a:solidFill>
              <a:schemeClr val="accent1">
                <a:lumMod val="75000"/>
              </a:schemeClr>
            </a:solidFill>
            <a:effectLst/>
          </a:endParaRPr>
        </a:p>
      </dsp:txBody>
      <dsp:txXfrm>
        <a:off x="2861942" y="1839136"/>
        <a:ext cx="5227452" cy="1656899"/>
      </dsp:txXfrm>
    </dsp:sp>
    <dsp:sp modelId="{6E176335-A524-488F-99E7-3006D5D4EFC1}">
      <dsp:nvSpPr>
        <dsp:cNvPr id="0" name=""/>
        <dsp:cNvSpPr/>
      </dsp:nvSpPr>
      <dsp:spPr>
        <a:xfrm>
          <a:off x="2880315" y="3888431"/>
          <a:ext cx="5255266" cy="153825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effectLst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effectLst/>
            </a:rPr>
            <a:t>Обучение их доступным двигательным умениям</a:t>
          </a:r>
          <a:r>
            <a:rPr lang="ru-RU" sz="1500" kern="1200" dirty="0" smtClean="0">
              <a:effectLst/>
            </a:rPr>
            <a:t/>
          </a:r>
          <a:br>
            <a:rPr lang="ru-RU" sz="1500" kern="1200" dirty="0" smtClean="0">
              <a:effectLst/>
            </a:rPr>
          </a:br>
          <a:r>
            <a:rPr lang="ru-RU" sz="1500" kern="1200" dirty="0" smtClean="0">
              <a:effectLst/>
            </a:rPr>
            <a:t> </a:t>
          </a:r>
          <a:br>
            <a:rPr lang="ru-RU" sz="1500" kern="1200" dirty="0" smtClean="0">
              <a:effectLst/>
            </a:rPr>
          </a:br>
          <a:endParaRPr lang="ru-RU" sz="1500" kern="1200" dirty="0">
            <a:effectLst/>
          </a:endParaRPr>
        </a:p>
      </dsp:txBody>
      <dsp:txXfrm>
        <a:off x="2955407" y="3963523"/>
        <a:ext cx="5105082" cy="1388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6C0812-493F-480C-8FB6-F006689B69B8}" type="datetimeFigureOut">
              <a:rPr lang="ru-RU" smtClean="0"/>
              <a:pPr/>
              <a:t>16.01.2021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469DEF-CB04-43C1-9DEF-70F22A5BC1EA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5" Type="http://schemas.openxmlformats.org/officeDocument/2006/relationships/image" Target="../media/image1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844675"/>
            <a:ext cx="9144000" cy="4105275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Учимся быть здоровыми</a:t>
            </a:r>
            <a:br>
              <a:rPr lang="ru-RU" sz="8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765175"/>
            <a:ext cx="9144000" cy="1295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 № 1 «Красная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апочка»</a:t>
            </a: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Ярославского муниципального района Ярославской области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63613"/>
            <a:ext cx="7560840" cy="5437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01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63613"/>
            <a:ext cx="7957492" cy="5247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37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3" y="980728"/>
            <a:ext cx="8625509" cy="525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2092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997169" cy="569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3870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6912768" cy="5702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1970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72" y="977543"/>
            <a:ext cx="8275984" cy="5475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32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988554"/>
            <a:ext cx="7916155" cy="5248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054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97903"/>
            <a:ext cx="7929589" cy="5559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919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7992888" cy="537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81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474" y="1104648"/>
            <a:ext cx="7625942" cy="5301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485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87624" y="785813"/>
            <a:ext cx="7488832" cy="567690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«Здоровье человека –это главная ценность в жизни»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Как укрепить здоровье детей, избежать болезней?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79512" y="425569"/>
            <a:ext cx="8676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Воспитать ребенка здоровым — это значит с самого детства научить его вести здоровый образ жизни.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23528" y="1403918"/>
            <a:ext cx="842493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Компоненты здорового образа жизни: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 рациональный режим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 систематические физкультурные занятия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 закаливание 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 правильное питание;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 благоприятная психологическая обстановка в семье - хорошие дружеские отношения, доверие и взаимопонимание, желание поделиться своими проблемами с близкими людьми, возможность найти поддержку и помощь, совместное проведение досуга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ea typeface="SimSun" pitchFamily="2" charset="-122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  <a:alpha val="87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132856"/>
            <a:ext cx="8195133" cy="19442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sz="6000" b="1" dirty="0">
              <a:solidFill>
                <a:srgbClr val="00B050"/>
              </a:solidFill>
            </a:endParaRPr>
          </a:p>
        </p:txBody>
      </p:sp>
      <p:pic>
        <p:nvPicPr>
          <p:cNvPr id="21506" name="Picture 2" descr="C:\Users\1234\Documents\Desktop\детский сад\картинки солнышки ,космос\colob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4653136"/>
            <a:ext cx="4104456" cy="1668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68091467"/>
              </p:ext>
            </p:extLst>
          </p:nvPr>
        </p:nvGraphicFramePr>
        <p:xfrm>
          <a:off x="395536" y="908720"/>
          <a:ext cx="828092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 rot="17953253">
            <a:off x="-672518" y="2613947"/>
            <a:ext cx="4747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педагогов и родителей</a:t>
            </a:r>
            <a:endParaRPr lang="ru-RU" sz="3600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16.radikal.ru/i191/1305/69/996971490e79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1772816"/>
            <a:ext cx="6723112" cy="471738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11480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Человек рождается на свет…</a:t>
            </a:r>
            <a:br>
              <a:rPr lang="ru-RU" dirty="0" smtClean="0"/>
            </a:br>
            <a:r>
              <a:rPr lang="ru-RU" dirty="0" smtClean="0"/>
              <a:t> Для чего?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41429"/>
            <a:ext cx="864096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SimSun" pitchFamily="2" charset="-122"/>
                <a:cs typeface="Times New Roman" pitchFamily="18" charset="0"/>
              </a:rPr>
              <a:t>Закончи пословицы о здоровье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499992" y="1700808"/>
          <a:ext cx="4356484" cy="4742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</a:tblGrid>
              <a:tr h="74810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залог здоровья</a:t>
                      </a:r>
                      <a:endParaRPr lang="ru-RU" sz="3200" dirty="0"/>
                    </a:p>
                  </a:txBody>
                  <a:tcPr/>
                </a:tc>
              </a:tr>
              <a:tr h="71009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золота</a:t>
                      </a:r>
                      <a:endParaRPr lang="ru-RU" sz="3200" dirty="0"/>
                    </a:p>
                  </a:txBody>
                  <a:tcPr/>
                </a:tc>
              </a:tr>
              <a:tr h="71009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здоровым быть</a:t>
                      </a:r>
                      <a:endParaRPr lang="ru-RU" sz="3200" dirty="0"/>
                    </a:p>
                  </a:txBody>
                  <a:tcPr/>
                </a:tc>
              </a:tr>
              <a:tr h="784037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спасибо зарядке</a:t>
                      </a:r>
                      <a:endParaRPr lang="ru-RU" sz="3200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закаляйся</a:t>
                      </a:r>
                      <a:endParaRPr lang="ru-RU" sz="3200" dirty="0"/>
                    </a:p>
                  </a:txBody>
                  <a:tcPr/>
                </a:tc>
              </a:tr>
              <a:tr h="71009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здоровый дух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700808"/>
          <a:ext cx="4104456" cy="4757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Чистота</a:t>
                      </a:r>
                      <a:endParaRPr lang="ru-RU" sz="3200" dirty="0"/>
                    </a:p>
                  </a:txBody>
                  <a:tcPr/>
                </a:tc>
              </a:tr>
              <a:tr h="74253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Здоровье дороже</a:t>
                      </a:r>
                      <a:endParaRPr lang="ru-RU" sz="3200" dirty="0"/>
                    </a:p>
                  </a:txBody>
                  <a:tcPr/>
                </a:tc>
              </a:tr>
              <a:tr h="74253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Чисто жить</a:t>
                      </a:r>
                      <a:endParaRPr lang="ru-RU" sz="3200" dirty="0"/>
                    </a:p>
                  </a:txBody>
                  <a:tcPr/>
                </a:tc>
              </a:tr>
              <a:tr h="74253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Здоровье в порядке</a:t>
                      </a:r>
                      <a:endParaRPr lang="ru-RU" sz="3200" dirty="0"/>
                    </a:p>
                  </a:txBody>
                  <a:tcPr/>
                </a:tc>
              </a:tr>
              <a:tr h="74253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Если хочешь быть здоров</a:t>
                      </a:r>
                      <a:endParaRPr lang="ru-RU" sz="3200" dirty="0"/>
                    </a:p>
                  </a:txBody>
                  <a:tcPr/>
                </a:tc>
              </a:tr>
              <a:tr h="742538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В здоровом теле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6-tub-ru.yandex.net/i?id=124364915-6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780928"/>
            <a:ext cx="1905000" cy="1428750"/>
          </a:xfrm>
          <a:prstGeom prst="rect">
            <a:avLst/>
          </a:prstGeom>
          <a:noFill/>
        </p:spPr>
      </p:pic>
      <p:pic>
        <p:nvPicPr>
          <p:cNvPr id="1028" name="Picture 4" descr="http://im7-tub-ru.yandex.net/i?id=17645772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04664"/>
            <a:ext cx="1943100" cy="1428750"/>
          </a:xfrm>
          <a:prstGeom prst="rect">
            <a:avLst/>
          </a:prstGeom>
          <a:noFill/>
        </p:spPr>
      </p:pic>
      <p:pic>
        <p:nvPicPr>
          <p:cNvPr id="1030" name="Picture 6" descr="http://im7-tub-ru.yandex.net/i?id=372272553-3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836712"/>
            <a:ext cx="1800200" cy="1508547"/>
          </a:xfrm>
          <a:prstGeom prst="rect">
            <a:avLst/>
          </a:prstGeom>
          <a:noFill/>
        </p:spPr>
      </p:pic>
      <p:pic>
        <p:nvPicPr>
          <p:cNvPr id="1032" name="Picture 8" descr="http://im2-tub-ru.yandex.net/i?id=62816229-1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229200"/>
            <a:ext cx="2016224" cy="1344149"/>
          </a:xfrm>
          <a:prstGeom prst="rect">
            <a:avLst/>
          </a:prstGeom>
          <a:noFill/>
        </p:spPr>
      </p:pic>
      <p:pic>
        <p:nvPicPr>
          <p:cNvPr id="1034" name="Picture 10" descr="http://im7-tub-ru.yandex.net/i?id=699125835-42-72&amp;n=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2276872"/>
            <a:ext cx="1771650" cy="1428750"/>
          </a:xfrm>
          <a:prstGeom prst="rect">
            <a:avLst/>
          </a:prstGeom>
          <a:noFill/>
        </p:spPr>
      </p:pic>
      <p:pic>
        <p:nvPicPr>
          <p:cNvPr id="1038" name="Picture 14" descr="http://im6-tub-ru.yandex.net/i?id=317146883-42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760" y="1988840"/>
            <a:ext cx="1905000" cy="1428750"/>
          </a:xfrm>
          <a:prstGeom prst="rect">
            <a:avLst/>
          </a:prstGeom>
          <a:noFill/>
        </p:spPr>
      </p:pic>
      <p:pic>
        <p:nvPicPr>
          <p:cNvPr id="1040" name="Picture 16" descr="http://im7-tub-ru.yandex.net/i?id=176855868-25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411760" y="3573016"/>
            <a:ext cx="1905000" cy="1428750"/>
          </a:xfrm>
          <a:prstGeom prst="rect">
            <a:avLst/>
          </a:prstGeom>
          <a:noFill/>
        </p:spPr>
      </p:pic>
      <p:pic>
        <p:nvPicPr>
          <p:cNvPr id="1042" name="Picture 18" descr="http://im6-tub-ru.yandex.net/i?id=267803825-03-72&amp;n=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789040"/>
            <a:ext cx="2019300" cy="1428750"/>
          </a:xfrm>
          <a:prstGeom prst="rect">
            <a:avLst/>
          </a:prstGeom>
          <a:noFill/>
        </p:spPr>
      </p:pic>
      <p:pic>
        <p:nvPicPr>
          <p:cNvPr id="1044" name="Picture 20" descr="http://im0-tub-ru.yandex.net/i?id=69565597-39-72&amp;n=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301208"/>
            <a:ext cx="2188877" cy="1356742"/>
          </a:xfrm>
          <a:prstGeom prst="rect">
            <a:avLst/>
          </a:prstGeom>
          <a:noFill/>
        </p:spPr>
      </p:pic>
      <p:pic>
        <p:nvPicPr>
          <p:cNvPr id="1046" name="Picture 22" descr="http://im2-tub-ru.yandex.net/i?id=122072227-18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76056" y="4941168"/>
            <a:ext cx="2286000" cy="1428750"/>
          </a:xfrm>
          <a:prstGeom prst="rect">
            <a:avLst/>
          </a:prstGeom>
          <a:noFill/>
        </p:spPr>
      </p:pic>
      <p:pic>
        <p:nvPicPr>
          <p:cNvPr id="1048" name="Picture 24" descr="http://im6-tub-ru.yandex.net/i?id=62813840-01-72&amp;n=2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948264" y="1052736"/>
            <a:ext cx="1905000" cy="1428750"/>
          </a:xfrm>
          <a:prstGeom prst="rect">
            <a:avLst/>
          </a:prstGeom>
          <a:noFill/>
        </p:spPr>
      </p:pic>
      <p:pic>
        <p:nvPicPr>
          <p:cNvPr id="1050" name="Picture 26" descr="http://im3-tub-ru.yandex.net/i?id=204505326-29-72&amp;n=21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68344" y="5445224"/>
            <a:ext cx="1296144" cy="1192771"/>
          </a:xfrm>
          <a:prstGeom prst="rect">
            <a:avLst/>
          </a:prstGeom>
          <a:noFill/>
        </p:spPr>
      </p:pic>
      <p:pic>
        <p:nvPicPr>
          <p:cNvPr id="1052" name="Picture 28" descr="Абрикос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48680"/>
            <a:ext cx="1728192" cy="1427153"/>
          </a:xfrm>
          <a:prstGeom prst="rect">
            <a:avLst/>
          </a:prstGeom>
          <a:noFill/>
        </p:spPr>
      </p:pic>
      <p:pic>
        <p:nvPicPr>
          <p:cNvPr id="1054" name="Picture 30" descr="Петрушка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996952"/>
            <a:ext cx="1476375" cy="1647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lip_image004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323528" y="260648"/>
            <a:ext cx="8352928" cy="6408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78612"/>
            <a:ext cx="7128792" cy="5177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4306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картинки сервировка детского стол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64623"/>
            <a:ext cx="7992888" cy="552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890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</TotalTime>
  <Words>155</Words>
  <Application>Microsoft Office PowerPoint</Application>
  <PresentationFormat>Экран (4:3)</PresentationFormat>
  <Paragraphs>31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SimSun</vt:lpstr>
      <vt:lpstr>Arial</vt:lpstr>
      <vt:lpstr>Calibri</vt:lpstr>
      <vt:lpstr>Constantia</vt:lpstr>
      <vt:lpstr>Times New Roman</vt:lpstr>
      <vt:lpstr>Wingdings 2</vt:lpstr>
      <vt:lpstr>Поток</vt:lpstr>
      <vt:lpstr>Учимся быть здоровыми              </vt:lpstr>
      <vt:lpstr>«Здоровье человека –это главная ценность в жизни»    Как укрепить здоровье детей, избежать болезней? </vt:lpstr>
      <vt:lpstr>Презентация PowerPoint</vt:lpstr>
      <vt:lpstr>Человек рождается на свет…  Для чего?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жизни</dc:title>
  <dc:creator>Леха</dc:creator>
  <cp:lastModifiedBy>1</cp:lastModifiedBy>
  <cp:revision>50</cp:revision>
  <dcterms:created xsi:type="dcterms:W3CDTF">2014-02-22T18:22:54Z</dcterms:created>
  <dcterms:modified xsi:type="dcterms:W3CDTF">2021-01-16T10:31:36Z</dcterms:modified>
</cp:coreProperties>
</file>