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4a30804fa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4a30804fa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4a30804fa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4a30804fa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4a30804fa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4a30804fa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4a30804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4a30804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4a30804fa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4a30804fa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4a30804fa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4a30804fa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4a30804fa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4a30804fa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4a30804fa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4a30804fa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4a30804fa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4a30804fa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4a30804fa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4a30804fa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4a30804fa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4a30804fa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РАЗВИВАЕМ КРЕАТИВНОСТЬ У ДЕТЕЙ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Игра </a:t>
            </a:r>
            <a:r>
              <a:rPr i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«Покажи понятие»</a:t>
            </a:r>
            <a:endParaRPr i="1"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Детям предлагается показать,</a:t>
            </a:r>
            <a:r>
              <a:rPr lang="ru" sz="13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 другим отгадать</a:t>
            </a: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часы, фонтан, чайник, футбол, динозавр, комар, принцесса, солдат, шарик воздушный, мяч и т. п.</a:t>
            </a: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«Круги»</a:t>
            </a:r>
            <a:endParaRPr i="1"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Правила проведения</a:t>
            </a: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Детям предлагают дорисовать 20 кругов таким образом, чтобы получились законченные изображения </a:t>
            </a:r>
            <a:r>
              <a:rPr i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(солнце, цветок, мяч и т. д.)</a:t>
            </a: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Работа выполняется в течение 7-10 минут в зависимости от возраста.</a:t>
            </a: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0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</a:t>
            </a:r>
            <a:r>
              <a:rPr b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пражнение </a:t>
            </a:r>
            <a:r>
              <a:rPr i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«Завершение рассказа»</a:t>
            </a:r>
            <a:endParaRPr i="1"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Детям предлагается начало какого-либо рассказа.</a:t>
            </a:r>
            <a:r>
              <a:rPr lang="ru" sz="12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Например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«Стоял ясный солнечный день. По улице шла девочка и вела на поводке смешного щенка. Вдруг откуда ни возьмись.».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Необходимо придумать продолжение и окончание рассказа.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Время работы - 10 мин.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/>
              <a:t>ЧТО ТАКОЕ КРЕАТИВНОСТЬ</a:t>
            </a:r>
            <a:endParaRPr sz="2900"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333333"/>
                </a:solidFill>
                <a:highlight>
                  <a:srgbClr val="FFFFFF"/>
                </a:highlight>
              </a:rPr>
              <a:t>В психологии под креативностью понимается качество личности, обуславливающее способность эффективно и успешно заниматься творческой деятельностью. В данном случае слово «творчество» используется в широком смысле. Не как реализация в области искусства, а как продуктивная созидательная деятельность самого разного плана: от новаторских технических решений до способности реализовать то, что никто ранее не делал.</a:t>
            </a:r>
            <a:endParaRPr sz="15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rgbClr val="333333"/>
                </a:solidFill>
                <a:highlight>
                  <a:srgbClr val="FFFFFF"/>
                </a:highlight>
              </a:rPr>
              <a:t>Креативность не является врожденным качеством. Это навык, и как любой навык ее можно развивать.</a:t>
            </a:r>
            <a:endParaRPr sz="17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Когда проявляется креативность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ru" sz="1300">
                <a:solidFill>
                  <a:srgbClr val="666666"/>
                </a:solidFill>
                <a:highlight>
                  <a:srgbClr val="EEE7FD"/>
                </a:highlight>
              </a:rPr>
              <a:t> </a:t>
            </a:r>
            <a:r>
              <a:rPr i="1" lang="ru" sz="1500">
                <a:solidFill>
                  <a:srgbClr val="666666"/>
                </a:solidFill>
                <a:highlight>
                  <a:srgbClr val="EEE7FD"/>
                </a:highlight>
              </a:rPr>
              <a:t>В результате огромной работы исследователи креативности установили, что она проявляется неравномерно, с интервалом в четыре года (5, 9, 13, 17 лет).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ТВОРЦОМ НЕ РОЖДАЮТСЯ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ru" sz="1400">
                <a:solidFill>
                  <a:srgbClr val="666666"/>
                </a:solidFill>
                <a:highlight>
                  <a:srgbClr val="EEE7FD"/>
                </a:highlight>
              </a:rPr>
              <a:t>Креативность более, чем интеллект, определяется факторами среды. Творцом и интеллектуалом не рождаются. Все зависит от того, какие возможности предоставит окружение для реализации того потенциала, который в различной степени присущ каждому из нас.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РАЗВИТЬ КРЕАТИВНОСТЬ У ДЕТЕЙ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Существует ряд упражнений для развития креативности у дошкольников. </a:t>
            </a:r>
            <a:endParaRPr/>
          </a:p>
          <a:p>
            <a:pPr indent="254000" lvl="0" marL="0" rtl="0" algn="l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«Завяжи шнурок»</a:t>
            </a:r>
            <a:endParaRPr i="1"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Цель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развитие </a:t>
            </a:r>
            <a:r>
              <a:rPr b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креативности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За две минуты найдите как можно больше применений для обувного шнурка и запишите их.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Это </a:t>
            </a:r>
            <a:r>
              <a:rPr b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" sz="12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развивающее творческий интеллект для рассмотрения можно брать любой другой предмет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скрепку для бумаг, зубную щетку, карандаш, спичку. и т. д.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Время проведения и обсуждения результатов – 10 минут.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«Придумай»</a:t>
            </a:r>
            <a:endParaRPr i="1"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Ребятам предлагают придумать новое применение предметам</a:t>
            </a: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пустой консервной банке,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дырявому носку,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лопнувшему воздушному шарику,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перегоревшей лампочке,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2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пустому стержню от ручки.</a:t>
            </a:r>
            <a:endParaRPr sz="12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5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5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«В природе этого нет»</a:t>
            </a:r>
            <a:endParaRPr i="1" sz="15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5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Можно нарисовать и необычно раскрасить не существующие в природе животных, птиц, насекомых, рыб, цветы, деревья и т. д., а затем придумать им остроумные названия.</a:t>
            </a:r>
            <a:endParaRPr sz="15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«Придумывалка»</a:t>
            </a:r>
            <a:endParaRPr i="1"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 u="sng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Детям дается задание придумать новые названия</a:t>
            </a: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утюгу, кошке, ложке, велосипеду, карандашу, кроссовкам, телевизору, собака, сороке, стулу, мячу, ушам, глазам, книге, кастрюле, молотоку, зеркалу, ключу от дверного замка, сережке, магнитофону, компьютеру, лопате, граблям и т. п</a:t>
            </a: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Упражнение </a:t>
            </a:r>
            <a:r>
              <a:rPr i="1"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«Двумя руками»</a:t>
            </a:r>
            <a:endParaRPr i="1"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254000" lvl="0" marL="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ru" sz="1350">
                <a:solidFill>
                  <a:srgbClr val="11111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Двумя руками надо одновременно изобразить на двух листочках бумаги кошку и собаку. Левой рукой – кошку, правой – собаку.</a:t>
            </a: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